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F50C3-0C46-4501-869B-84B90399BB86}" v="2" dt="2021-01-18T14:57:29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B1BF50C3-0C46-4501-869B-84B90399BB86}"/>
    <pc:docChg chg="modSld">
      <pc:chgData name="John Julian" userId="29300715-b10e-48a2-887f-b7fa4e9e6130" providerId="ADAL" clId="{B1BF50C3-0C46-4501-869B-84B90399BB86}" dt="2021-01-18T14:57:29.063" v="1"/>
      <pc:docMkLst>
        <pc:docMk/>
      </pc:docMkLst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3860169897" sldId="256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3860169897" sldId="256"/>
            <ac:picMk id="6" creationId="{5E193790-D971-4CD1-A552-B1F6A416AA32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3813654189" sldId="257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3813654189" sldId="257"/>
            <ac:picMk id="7" creationId="{29FCC9EE-DE98-4EF5-922E-2CE6C2B5DF54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2466103549" sldId="258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2466103549" sldId="258"/>
            <ac:picMk id="5" creationId="{17B3ED03-C94F-48CB-B992-F3A4DCD76BF1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1166169398" sldId="259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1166169398" sldId="259"/>
            <ac:picMk id="6" creationId="{A8E74CC4-FB05-4447-B297-6A4A54B6671D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979881985" sldId="260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979881985" sldId="260"/>
            <ac:picMk id="6" creationId="{65DAC686-D0CA-4682-B58B-EE8E58E63972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4022203339" sldId="261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4022203339" sldId="261"/>
            <ac:picMk id="6" creationId="{A3123157-3AE2-4A74-AEE0-045AD213D52A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2807418389" sldId="262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2807418389" sldId="262"/>
            <ac:picMk id="6" creationId="{8C056231-7184-4C4C-BBBF-97541DF95BDD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3109194802" sldId="264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3109194802" sldId="264"/>
            <ac:picMk id="6" creationId="{A5A4C7AE-D87F-40D9-B584-87811CA8AD86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2846099341" sldId="265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2846099341" sldId="265"/>
            <ac:picMk id="5" creationId="{A7D717B1-30D9-4D64-B911-E7E72720AFE4}"/>
          </ac:picMkLst>
        </pc:picChg>
      </pc:sldChg>
      <pc:sldChg chg="delSp modTransition modAnim">
        <pc:chgData name="John Julian" userId="29300715-b10e-48a2-887f-b7fa4e9e6130" providerId="ADAL" clId="{B1BF50C3-0C46-4501-869B-84B90399BB86}" dt="2021-01-18T14:57:29.063" v="1"/>
        <pc:sldMkLst>
          <pc:docMk/>
          <pc:sldMk cId="1320432050" sldId="266"/>
        </pc:sldMkLst>
        <pc:picChg chg="del">
          <ac:chgData name="John Julian" userId="29300715-b10e-48a2-887f-b7fa4e9e6130" providerId="ADAL" clId="{B1BF50C3-0C46-4501-869B-84B90399BB86}" dt="2021-01-18T14:57:29.063" v="1"/>
          <ac:picMkLst>
            <pc:docMk/>
            <pc:sldMk cId="1320432050" sldId="266"/>
            <ac:picMk id="7" creationId="{440178D8-6D82-4B8C-B3CF-E4C649FE9DFF}"/>
          </ac:picMkLst>
        </pc:picChg>
      </pc:sldChg>
    </pc:docChg>
  </pc:docChgLst>
  <pc:docChgLst>
    <pc:chgData name="John Julian" userId="29300715-b10e-48a2-887f-b7fa4e9e6130" providerId="ADAL" clId="{4DAD29E4-E99B-444E-981A-E2A0EFD784C4}"/>
    <pc:docChg chg="undo custSel addSld delSld modSld sldOrd">
      <pc:chgData name="John Julian" userId="29300715-b10e-48a2-887f-b7fa4e9e6130" providerId="ADAL" clId="{4DAD29E4-E99B-444E-981A-E2A0EFD784C4}" dt="2020-08-23T00:23:32.271" v="1811"/>
      <pc:docMkLst>
        <pc:docMk/>
      </pc:docMkLst>
      <pc:sldChg chg="addSp delSp modSp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3860169897" sldId="256"/>
        </pc:sldMkLst>
        <pc:picChg chg="add del mod">
          <ac:chgData name="John Julian" userId="29300715-b10e-48a2-887f-b7fa4e9e6130" providerId="ADAL" clId="{4DAD29E4-E99B-444E-981A-E2A0EFD784C4}" dt="2020-08-23T00:13:35.468" v="1808"/>
          <ac:picMkLst>
            <pc:docMk/>
            <pc:sldMk cId="3860169897" sldId="256"/>
            <ac:picMk id="4" creationId="{B7D2D72F-3AE4-4086-B65A-883E2542A469}"/>
          </ac:picMkLst>
        </pc:pic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3860169897" sldId="256"/>
            <ac:picMk id="5" creationId="{393D3AF1-E0F1-4535-B838-25D836B7D516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3860169897" sldId="256"/>
            <ac:picMk id="6" creationId="{5E193790-D971-4CD1-A552-B1F6A416AA32}"/>
          </ac:picMkLst>
        </pc:picChg>
      </pc:sldChg>
      <pc:sldChg chg="addSp delSp modSp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3813654189" sldId="257"/>
        </pc:sldMkLst>
        <pc:spChg chg="mod">
          <ac:chgData name="John Julian" userId="29300715-b10e-48a2-887f-b7fa4e9e6130" providerId="ADAL" clId="{4DAD29E4-E99B-444E-981A-E2A0EFD784C4}" dt="2020-08-05T14:44:11.167" v="1672" actId="6549"/>
          <ac:spMkLst>
            <pc:docMk/>
            <pc:sldMk cId="3813654189" sldId="257"/>
            <ac:spMk id="3" creationId="{3248138C-D01A-4EA6-BD5E-32DA850AE8DF}"/>
          </ac:spMkLst>
        </pc:spChg>
        <pc:spChg chg="add del mod">
          <ac:chgData name="John Julian" userId="29300715-b10e-48a2-887f-b7fa4e9e6130" providerId="ADAL" clId="{4DAD29E4-E99B-444E-981A-E2A0EFD784C4}" dt="2020-08-05T14:44:05.456" v="1671" actId="478"/>
          <ac:spMkLst>
            <pc:docMk/>
            <pc:sldMk cId="3813654189" sldId="257"/>
            <ac:spMk id="6" creationId="{F47C8C43-FBDB-475E-A12B-DDE0E9E0C01C}"/>
          </ac:spMkLst>
        </pc:spChg>
        <pc:spChg chg="add del mod">
          <ac:chgData name="John Julian" userId="29300715-b10e-48a2-887f-b7fa4e9e6130" providerId="ADAL" clId="{4DAD29E4-E99B-444E-981A-E2A0EFD784C4}" dt="2020-08-05T14:45:42.810" v="1679" actId="478"/>
          <ac:spMkLst>
            <pc:docMk/>
            <pc:sldMk cId="3813654189" sldId="257"/>
            <ac:spMk id="9" creationId="{E45FB166-1FEF-4493-85AD-501E577905B4}"/>
          </ac:spMkLst>
        </pc:spChg>
        <pc:picChg chg="add del mod">
          <ac:chgData name="John Julian" userId="29300715-b10e-48a2-887f-b7fa4e9e6130" providerId="ADAL" clId="{4DAD29E4-E99B-444E-981A-E2A0EFD784C4}" dt="2020-08-23T00:13:35.468" v="1808"/>
          <ac:picMkLst>
            <pc:docMk/>
            <pc:sldMk cId="3813654189" sldId="257"/>
            <ac:picMk id="4" creationId="{83AA26B4-F1DC-4C22-9428-0404FEF2A498}"/>
          </ac:picMkLst>
        </pc:picChg>
        <pc:picChg chg="add mod">
          <ac:chgData name="John Julian" userId="29300715-b10e-48a2-887f-b7fa4e9e6130" providerId="ADAL" clId="{4DAD29E4-E99B-444E-981A-E2A0EFD784C4}" dt="2020-08-05T14:44:19.531" v="1673" actId="1076"/>
          <ac:picMkLst>
            <pc:docMk/>
            <pc:sldMk cId="3813654189" sldId="257"/>
            <ac:picMk id="5" creationId="{E986B835-4D6B-45C1-BF43-E5A0A5B2C3F9}"/>
          </ac:picMkLst>
        </pc:pic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3813654189" sldId="257"/>
            <ac:picMk id="6" creationId="{F6FD2CDE-B6CF-458B-8A6E-DE5A024BD90C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3813654189" sldId="257"/>
            <ac:picMk id="7" creationId="{29FCC9EE-DE98-4EF5-922E-2CE6C2B5DF54}"/>
          </ac:picMkLst>
        </pc:picChg>
        <pc:picChg chg="add mod">
          <ac:chgData name="John Julian" userId="29300715-b10e-48a2-887f-b7fa4e9e6130" providerId="ADAL" clId="{4DAD29E4-E99B-444E-981A-E2A0EFD784C4}" dt="2020-08-05T14:45:48.411" v="1680" actId="1076"/>
          <ac:picMkLst>
            <pc:docMk/>
            <pc:sldMk cId="3813654189" sldId="257"/>
            <ac:picMk id="8" creationId="{64B79064-A0BE-41B9-8A9B-3DB905BF87D0}"/>
          </ac:picMkLst>
        </pc:picChg>
      </pc:sldChg>
      <pc:sldChg chg="addSp delSp modSp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2466103549" sldId="258"/>
        </pc:sldMkLst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2466103549" sldId="258"/>
            <ac:picMk id="4" creationId="{1572CCE5-5BB9-42A8-B816-6BDDCDA01647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2466103549" sldId="258"/>
            <ac:picMk id="5" creationId="{17B3ED03-C94F-48CB-B992-F3A4DCD76BF1}"/>
          </ac:picMkLst>
        </pc:picChg>
      </pc:sldChg>
      <pc:sldChg chg="addSp delSp modSp modTransition delAnim modAnim">
        <pc:chgData name="John Julian" userId="29300715-b10e-48a2-887f-b7fa4e9e6130" providerId="ADAL" clId="{4DAD29E4-E99B-444E-981A-E2A0EFD784C4}" dt="2020-08-23T00:23:32.271" v="1811"/>
        <pc:sldMkLst>
          <pc:docMk/>
          <pc:sldMk cId="1166169398" sldId="259"/>
        </pc:sldMkLst>
        <pc:spChg chg="mod">
          <ac:chgData name="John Julian" userId="29300715-b10e-48a2-887f-b7fa4e9e6130" providerId="ADAL" clId="{4DAD29E4-E99B-444E-981A-E2A0EFD784C4}" dt="2020-08-22T22:46:53.084" v="1728" actId="20577"/>
          <ac:spMkLst>
            <pc:docMk/>
            <pc:sldMk cId="1166169398" sldId="259"/>
            <ac:spMk id="3" creationId="{F7AF35BA-FE32-4D12-92BD-9E24AAE645FB}"/>
          </ac:spMkLst>
        </pc:spChg>
        <pc:spChg chg="mod">
          <ac:chgData name="John Julian" userId="29300715-b10e-48a2-887f-b7fa4e9e6130" providerId="ADAL" clId="{4DAD29E4-E99B-444E-981A-E2A0EFD784C4}" dt="2020-08-04T20:39:51.488" v="285" actId="20577"/>
          <ac:spMkLst>
            <pc:docMk/>
            <pc:sldMk cId="1166169398" sldId="259"/>
            <ac:spMk id="4" creationId="{356AA006-9E2C-4D5F-A3F1-0038B49C4900}"/>
          </ac:spMkLst>
        </pc:spChg>
        <pc:spChg chg="add del mod">
          <ac:chgData name="John Julian" userId="29300715-b10e-48a2-887f-b7fa4e9e6130" providerId="ADAL" clId="{4DAD29E4-E99B-444E-981A-E2A0EFD784C4}" dt="2020-08-04T21:39:03.208" v="1547" actId="478"/>
          <ac:spMkLst>
            <pc:docMk/>
            <pc:sldMk cId="1166169398" sldId="259"/>
            <ac:spMk id="5" creationId="{18AD7A2F-5E3D-4DB1-BCA2-DA6A2B70F2AB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1166169398" sldId="259"/>
            <ac:picMk id="5" creationId="{DF82009C-552D-40B1-94DE-CA6502B04778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1166169398" sldId="259"/>
            <ac:picMk id="6" creationId="{A8E74CC4-FB05-4447-B297-6A4A54B6671D}"/>
          </ac:picMkLst>
        </pc:picChg>
      </pc:sldChg>
      <pc:sldChg chg="addSp delSp modSp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979881985" sldId="260"/>
        </pc:sldMkLst>
        <pc:spChg chg="mod">
          <ac:chgData name="John Julian" userId="29300715-b10e-48a2-887f-b7fa4e9e6130" providerId="ADAL" clId="{4DAD29E4-E99B-444E-981A-E2A0EFD784C4}" dt="2020-08-04T21:38:44.001" v="1545" actId="20577"/>
          <ac:spMkLst>
            <pc:docMk/>
            <pc:sldMk cId="979881985" sldId="260"/>
            <ac:spMk id="2" creationId="{8594D16D-0B18-4CE8-AB9E-DE4181598774}"/>
          </ac:spMkLst>
        </pc:spChg>
        <pc:spChg chg="mod">
          <ac:chgData name="John Julian" userId="29300715-b10e-48a2-887f-b7fa4e9e6130" providerId="ADAL" clId="{4DAD29E4-E99B-444E-981A-E2A0EFD784C4}" dt="2020-08-22T22:54:44.765" v="1797" actId="20577"/>
          <ac:spMkLst>
            <pc:docMk/>
            <pc:sldMk cId="979881985" sldId="260"/>
            <ac:spMk id="3" creationId="{88D0D102-81BD-4BA0-9657-8BF361BAF63E}"/>
          </ac:spMkLst>
        </pc:spChg>
        <pc:spChg chg="mod">
          <ac:chgData name="John Julian" userId="29300715-b10e-48a2-887f-b7fa4e9e6130" providerId="ADAL" clId="{4DAD29E4-E99B-444E-981A-E2A0EFD784C4}" dt="2020-08-22T22:54:43.766" v="1794" actId="27636"/>
          <ac:spMkLst>
            <pc:docMk/>
            <pc:sldMk cId="979881985" sldId="260"/>
            <ac:spMk id="4" creationId="{D28DCCE9-A65E-49B6-8A73-92966C723A6B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979881985" sldId="260"/>
            <ac:picMk id="5" creationId="{BF2BE642-0A28-4E1C-A3B9-11A4EC91B9A6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979881985" sldId="260"/>
            <ac:picMk id="6" creationId="{65DAC686-D0CA-4682-B58B-EE8E58E63972}"/>
          </ac:picMkLst>
        </pc:picChg>
      </pc:sldChg>
      <pc:sldChg chg="addSp delSp modSp add ord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4022203339" sldId="261"/>
        </pc:sldMkLst>
        <pc:spChg chg="mod">
          <ac:chgData name="John Julian" userId="29300715-b10e-48a2-887f-b7fa4e9e6130" providerId="ADAL" clId="{4DAD29E4-E99B-444E-981A-E2A0EFD784C4}" dt="2020-08-04T20:30:24.493" v="136" actId="20577"/>
          <ac:spMkLst>
            <pc:docMk/>
            <pc:sldMk cId="4022203339" sldId="261"/>
            <ac:spMk id="2" creationId="{DF2EE011-A2F5-4B61-937A-D418FE6CFACF}"/>
          </ac:spMkLst>
        </pc:spChg>
        <pc:spChg chg="mod">
          <ac:chgData name="John Julian" userId="29300715-b10e-48a2-887f-b7fa4e9e6130" providerId="ADAL" clId="{4DAD29E4-E99B-444E-981A-E2A0EFD784C4}" dt="2020-08-05T14:40:17.578" v="1665" actId="20577"/>
          <ac:spMkLst>
            <pc:docMk/>
            <pc:sldMk cId="4022203339" sldId="261"/>
            <ac:spMk id="3" creationId="{15A0311E-53C9-460D-8F7D-F5D720C7C2AD}"/>
          </ac:spMkLst>
        </pc:spChg>
        <pc:spChg chg="mod">
          <ac:chgData name="John Julian" userId="29300715-b10e-48a2-887f-b7fa4e9e6130" providerId="ADAL" clId="{4DAD29E4-E99B-444E-981A-E2A0EFD784C4}" dt="2020-08-04T21:22:48.704" v="1328" actId="20577"/>
          <ac:spMkLst>
            <pc:docMk/>
            <pc:sldMk cId="4022203339" sldId="261"/>
            <ac:spMk id="4" creationId="{E7A74477-E253-4ECB-B048-D3E67202E402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4022203339" sldId="261"/>
            <ac:picMk id="5" creationId="{AD641CDA-078C-4B4E-96FE-06FFC4E4EF98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4022203339" sldId="261"/>
            <ac:picMk id="6" creationId="{A3123157-3AE2-4A74-AEE0-045AD213D52A}"/>
          </ac:picMkLst>
        </pc:picChg>
        <pc:cxnChg chg="add del mod">
          <ac:chgData name="John Julian" userId="29300715-b10e-48a2-887f-b7fa4e9e6130" providerId="ADAL" clId="{4DAD29E4-E99B-444E-981A-E2A0EFD784C4}" dt="2020-08-04T21:18:38.816" v="1074" actId="478"/>
          <ac:cxnSpMkLst>
            <pc:docMk/>
            <pc:sldMk cId="4022203339" sldId="261"/>
            <ac:cxnSpMk id="6" creationId="{8E5CBF3D-ACAF-4080-B497-A450F2556B5D}"/>
          </ac:cxnSpMkLst>
        </pc:cxnChg>
        <pc:cxnChg chg="add mod">
          <ac:chgData name="John Julian" userId="29300715-b10e-48a2-887f-b7fa4e9e6130" providerId="ADAL" clId="{4DAD29E4-E99B-444E-981A-E2A0EFD784C4}" dt="2020-08-04T21:19:38.643" v="1078" actId="1582"/>
          <ac:cxnSpMkLst>
            <pc:docMk/>
            <pc:sldMk cId="4022203339" sldId="261"/>
            <ac:cxnSpMk id="8" creationId="{87355906-A920-4A93-8E3B-AB28764F44F0}"/>
          </ac:cxnSpMkLst>
        </pc:cxnChg>
      </pc:sldChg>
      <pc:sldChg chg="addSp delSp modSp add ord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2807418389" sldId="262"/>
        </pc:sldMkLst>
        <pc:spChg chg="mod">
          <ac:chgData name="John Julian" userId="29300715-b10e-48a2-887f-b7fa4e9e6130" providerId="ADAL" clId="{4DAD29E4-E99B-444E-981A-E2A0EFD784C4}" dt="2020-08-04T20:30:33.565" v="155" actId="20577"/>
          <ac:spMkLst>
            <pc:docMk/>
            <pc:sldMk cId="2807418389" sldId="262"/>
            <ac:spMk id="2" creationId="{5000EFB3-AD81-412B-8999-12D886DFE913}"/>
          </ac:spMkLst>
        </pc:spChg>
        <pc:spChg chg="mod">
          <ac:chgData name="John Julian" userId="29300715-b10e-48a2-887f-b7fa4e9e6130" providerId="ADAL" clId="{4DAD29E4-E99B-444E-981A-E2A0EFD784C4}" dt="2020-08-04T21:44:19.190" v="1562" actId="20577"/>
          <ac:spMkLst>
            <pc:docMk/>
            <pc:sldMk cId="2807418389" sldId="262"/>
            <ac:spMk id="3" creationId="{405FE818-2559-484A-9DDF-ABB507497219}"/>
          </ac:spMkLst>
        </pc:spChg>
        <pc:spChg chg="mod">
          <ac:chgData name="John Julian" userId="29300715-b10e-48a2-887f-b7fa4e9e6130" providerId="ADAL" clId="{4DAD29E4-E99B-444E-981A-E2A0EFD784C4}" dt="2020-08-22T22:34:13.164" v="1702" actId="6549"/>
          <ac:spMkLst>
            <pc:docMk/>
            <pc:sldMk cId="2807418389" sldId="262"/>
            <ac:spMk id="4" creationId="{AFA8788E-C423-4802-BF0B-28A91774B820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2807418389" sldId="262"/>
            <ac:picMk id="5" creationId="{8AC61AEC-CB91-4BFE-8891-39D62A0615FC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2807418389" sldId="262"/>
            <ac:picMk id="6" creationId="{8C056231-7184-4C4C-BBBF-97541DF95BDD}"/>
          </ac:picMkLst>
        </pc:picChg>
      </pc:sldChg>
      <pc:sldChg chg="modSp add del ord">
        <pc:chgData name="John Julian" userId="29300715-b10e-48a2-887f-b7fa4e9e6130" providerId="ADAL" clId="{4DAD29E4-E99B-444E-981A-E2A0EFD784C4}" dt="2020-08-04T21:00:37.659" v="719" actId="2696"/>
        <pc:sldMkLst>
          <pc:docMk/>
          <pc:sldMk cId="3978118231" sldId="263"/>
        </pc:sldMkLst>
        <pc:spChg chg="mod">
          <ac:chgData name="John Julian" userId="29300715-b10e-48a2-887f-b7fa4e9e6130" providerId="ADAL" clId="{4DAD29E4-E99B-444E-981A-E2A0EFD784C4}" dt="2020-08-04T20:31:48.330" v="253" actId="20577"/>
          <ac:spMkLst>
            <pc:docMk/>
            <pc:sldMk cId="3978118231" sldId="263"/>
            <ac:spMk id="2" creationId="{77C19319-41EE-4738-B5CE-DEE777F44618}"/>
          </ac:spMkLst>
        </pc:spChg>
        <pc:spChg chg="mod">
          <ac:chgData name="John Julian" userId="29300715-b10e-48a2-887f-b7fa4e9e6130" providerId="ADAL" clId="{4DAD29E4-E99B-444E-981A-E2A0EFD784C4}" dt="2020-08-04T21:00:29.827" v="718" actId="15"/>
          <ac:spMkLst>
            <pc:docMk/>
            <pc:sldMk cId="3978118231" sldId="263"/>
            <ac:spMk id="3" creationId="{ADFC10F0-6721-4E8C-88B9-8264AA6E56E3}"/>
          </ac:spMkLst>
        </pc:spChg>
      </pc:sldChg>
      <pc:sldChg chg="addSp delSp modSp add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3109194802" sldId="264"/>
        </pc:sldMkLst>
        <pc:spChg chg="mod">
          <ac:chgData name="John Julian" userId="29300715-b10e-48a2-887f-b7fa4e9e6130" providerId="ADAL" clId="{4DAD29E4-E99B-444E-981A-E2A0EFD784C4}" dt="2020-08-04T20:43:12.672" v="330" actId="20577"/>
          <ac:spMkLst>
            <pc:docMk/>
            <pc:sldMk cId="3109194802" sldId="264"/>
            <ac:spMk id="2" creationId="{ED9B0804-8043-44B9-B076-E15B15F4BE5E}"/>
          </ac:spMkLst>
        </pc:spChg>
        <pc:spChg chg="mod">
          <ac:chgData name="John Julian" userId="29300715-b10e-48a2-887f-b7fa4e9e6130" providerId="ADAL" clId="{4DAD29E4-E99B-444E-981A-E2A0EFD784C4}" dt="2020-08-04T21:44:10.328" v="1560" actId="20577"/>
          <ac:spMkLst>
            <pc:docMk/>
            <pc:sldMk cId="3109194802" sldId="264"/>
            <ac:spMk id="3" creationId="{E8BEA683-D636-4AEC-9F1E-DB134DF499FD}"/>
          </ac:spMkLst>
        </pc:spChg>
        <pc:spChg chg="mod">
          <ac:chgData name="John Julian" userId="29300715-b10e-48a2-887f-b7fa4e9e6130" providerId="ADAL" clId="{4DAD29E4-E99B-444E-981A-E2A0EFD784C4}" dt="2020-08-04T21:44:12.274" v="1561" actId="20577"/>
          <ac:spMkLst>
            <pc:docMk/>
            <pc:sldMk cId="3109194802" sldId="264"/>
            <ac:spMk id="4" creationId="{AB7DC65A-03D0-41BB-9ED2-E604BFF97C5C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3109194802" sldId="264"/>
            <ac:picMk id="5" creationId="{7C3B4995-743E-434A-ADF3-DCD85ACBE2C9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3109194802" sldId="264"/>
            <ac:picMk id="6" creationId="{A5A4C7AE-D87F-40D9-B584-87811CA8AD86}"/>
          </ac:picMkLst>
        </pc:picChg>
      </pc:sldChg>
      <pc:sldChg chg="addSp delSp modSp add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2846099341" sldId="265"/>
        </pc:sldMkLst>
        <pc:spChg chg="mod">
          <ac:chgData name="John Julian" userId="29300715-b10e-48a2-887f-b7fa4e9e6130" providerId="ADAL" clId="{4DAD29E4-E99B-444E-981A-E2A0EFD784C4}" dt="2020-08-04T20:44:32.773" v="417" actId="20577"/>
          <ac:spMkLst>
            <pc:docMk/>
            <pc:sldMk cId="2846099341" sldId="265"/>
            <ac:spMk id="2" creationId="{D662DB7F-1788-408B-A25C-16835880C13E}"/>
          </ac:spMkLst>
        </pc:spChg>
        <pc:spChg chg="mod">
          <ac:chgData name="John Julian" userId="29300715-b10e-48a2-887f-b7fa4e9e6130" providerId="ADAL" clId="{4DAD29E4-E99B-444E-981A-E2A0EFD784C4}" dt="2020-08-22T23:02:54.860" v="1805" actId="20577"/>
          <ac:spMkLst>
            <pc:docMk/>
            <pc:sldMk cId="2846099341" sldId="265"/>
            <ac:spMk id="3" creationId="{C30B7FF3-3800-4A8B-980E-640315507BDB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2846099341" sldId="265"/>
            <ac:picMk id="4" creationId="{77001CCE-7C6C-4281-98D6-41FF0BD2450B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2846099341" sldId="265"/>
            <ac:picMk id="5" creationId="{A7D717B1-30D9-4D64-B911-E7E72720AFE4}"/>
          </ac:picMkLst>
        </pc:picChg>
      </pc:sldChg>
      <pc:sldChg chg="modSp add del ord">
        <pc:chgData name="John Julian" userId="29300715-b10e-48a2-887f-b7fa4e9e6130" providerId="ADAL" clId="{4DAD29E4-E99B-444E-981A-E2A0EFD784C4}" dt="2020-08-04T20:33:49.887" v="267" actId="2696"/>
        <pc:sldMkLst>
          <pc:docMk/>
          <pc:sldMk cId="3634435753" sldId="265"/>
        </pc:sldMkLst>
        <pc:spChg chg="mod">
          <ac:chgData name="John Julian" userId="29300715-b10e-48a2-887f-b7fa4e9e6130" providerId="ADAL" clId="{4DAD29E4-E99B-444E-981A-E2A0EFD784C4}" dt="2020-08-04T20:33:46.522" v="266" actId="20577"/>
          <ac:spMkLst>
            <pc:docMk/>
            <pc:sldMk cId="3634435753" sldId="265"/>
            <ac:spMk id="2" creationId="{5814BCB2-44F9-4194-A870-2076682430ED}"/>
          </ac:spMkLst>
        </pc:spChg>
      </pc:sldChg>
      <pc:sldChg chg="addSp delSp modSp add modTransition modAnim">
        <pc:chgData name="John Julian" userId="29300715-b10e-48a2-887f-b7fa4e9e6130" providerId="ADAL" clId="{4DAD29E4-E99B-444E-981A-E2A0EFD784C4}" dt="2020-08-23T00:23:32.271" v="1811"/>
        <pc:sldMkLst>
          <pc:docMk/>
          <pc:sldMk cId="1320432050" sldId="266"/>
        </pc:sldMkLst>
        <pc:spChg chg="mod">
          <ac:chgData name="John Julian" userId="29300715-b10e-48a2-887f-b7fa4e9e6130" providerId="ADAL" clId="{4DAD29E4-E99B-444E-981A-E2A0EFD784C4}" dt="2020-08-04T21:01:01.373" v="759" actId="20577"/>
          <ac:spMkLst>
            <pc:docMk/>
            <pc:sldMk cId="1320432050" sldId="266"/>
            <ac:spMk id="2" creationId="{984BF3F7-6E0B-4E67-A3AF-8188B699E01F}"/>
          </ac:spMkLst>
        </pc:spChg>
        <pc:spChg chg="mod">
          <ac:chgData name="John Julian" userId="29300715-b10e-48a2-887f-b7fa4e9e6130" providerId="ADAL" clId="{4DAD29E4-E99B-444E-981A-E2A0EFD784C4}" dt="2020-08-22T22:33:03.377" v="1701" actId="20577"/>
          <ac:spMkLst>
            <pc:docMk/>
            <pc:sldMk cId="1320432050" sldId="266"/>
            <ac:spMk id="3" creationId="{C0AE19CB-CF97-4789-B467-26C910C1F7F7}"/>
          </ac:spMkLst>
        </pc:spChg>
        <pc:spChg chg="mod">
          <ac:chgData name="John Julian" userId="29300715-b10e-48a2-887f-b7fa4e9e6130" providerId="ADAL" clId="{4DAD29E4-E99B-444E-981A-E2A0EFD784C4}" dt="2020-08-04T21:07:56.397" v="1024" actId="5793"/>
          <ac:spMkLst>
            <pc:docMk/>
            <pc:sldMk cId="1320432050" sldId="266"/>
            <ac:spMk id="4" creationId="{6A0DCA89-516E-47FF-A940-922BF2625C8B}"/>
          </ac:spMkLst>
        </pc:spChg>
        <pc:spChg chg="add del mod">
          <ac:chgData name="John Julian" userId="29300715-b10e-48a2-887f-b7fa4e9e6130" providerId="ADAL" clId="{4DAD29E4-E99B-444E-981A-E2A0EFD784C4}" dt="2020-08-04T21:02:08.449" v="816"/>
          <ac:spMkLst>
            <pc:docMk/>
            <pc:sldMk cId="1320432050" sldId="266"/>
            <ac:spMk id="5" creationId="{F4FE801E-3D4F-45FD-83E4-BABA3ED2B93E}"/>
          </ac:spMkLst>
        </pc:spChg>
        <pc:spChg chg="add mod">
          <ac:chgData name="John Julian" userId="29300715-b10e-48a2-887f-b7fa4e9e6130" providerId="ADAL" clId="{4DAD29E4-E99B-444E-981A-E2A0EFD784C4}" dt="2020-08-04T21:50:37.955" v="1584" actId="20577"/>
          <ac:spMkLst>
            <pc:docMk/>
            <pc:sldMk cId="1320432050" sldId="266"/>
            <ac:spMk id="6" creationId="{7C508FD7-364C-4B9D-B8D4-18026802B2A1}"/>
          </ac:spMkLst>
        </pc:spChg>
        <pc:picChg chg="add del mod">
          <ac:chgData name="John Julian" userId="29300715-b10e-48a2-887f-b7fa4e9e6130" providerId="ADAL" clId="{4DAD29E4-E99B-444E-981A-E2A0EFD784C4}" dt="2020-08-23T00:13:50.483" v="1810"/>
          <ac:picMkLst>
            <pc:docMk/>
            <pc:sldMk cId="1320432050" sldId="266"/>
            <ac:picMk id="5" creationId="{4412CDD3-C441-4D13-9EBA-6088C5ADC8D9}"/>
          </ac:picMkLst>
        </pc:picChg>
        <pc:picChg chg="add mod">
          <ac:chgData name="John Julian" userId="29300715-b10e-48a2-887f-b7fa4e9e6130" providerId="ADAL" clId="{4DAD29E4-E99B-444E-981A-E2A0EFD784C4}" dt="2020-08-23T00:23:32.271" v="1811"/>
          <ac:picMkLst>
            <pc:docMk/>
            <pc:sldMk cId="1320432050" sldId="266"/>
            <ac:picMk id="7" creationId="{440178D8-6D82-4B8C-B3CF-E4C649FE9D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www.blacklistednews.com/article/68786/atlas-robot-overcomes-bullies-at-boston-dynamics-with.html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commons.wikimedia.org/wiki/File:2009-08-16_Puppy_at_Duke_East_1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DB7F-1788-408B-A25C-16835880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B7FF3-3800-4A8B-980E-640315507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2242"/>
                <a:ext cx="10515600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E</a:t>
                </a:r>
                <a14:m>
                  <m:oMath xmlns:m="http://schemas.openxmlformats.org/officeDocument/2006/math">
                    <m:r>
                      <a:rPr lang="en-US" sz="360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ar-AE" sz="3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3600"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nor/>
                      </m:rPr>
                      <a:rPr lang="en-US" sz="3600"/>
                      <m:t>Bias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360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sSup>
                      <m:sSupPr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6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ar-AE" sz="3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36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3600"/>
                      <m:t>V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360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 sz="3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ar-AE" sz="3600">
                        <a:latin typeface="Cambria Math" panose="02040503050406030204" pitchFamily="18" charset="0"/>
                      </a:rPr>
                      <m:t>]+</m:t>
                    </m:r>
                    <m:r>
                      <m:rPr>
                        <m:nor/>
                      </m:rPr>
                      <a:rPr lang="en-US" sz="3600"/>
                      <m:t>V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36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B7FF3-3800-4A8B-980E-640315507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2242"/>
                <a:ext cx="10515600" cy="458544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09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531C-BB25-4B3A-AEA6-D4A23F6E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138C-D01A-4EA6-BD5E-32DA850A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input, produce correct output</a:t>
            </a:r>
          </a:p>
          <a:p>
            <a:pPr lvl="1"/>
            <a:r>
              <a:rPr lang="en-US" dirty="0"/>
              <a:t>Taught via reinforcement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endParaRPr lang="en-US" i="1" dirty="0"/>
          </a:p>
        </p:txBody>
      </p:sp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E986B835-4D6B-45C1-BF43-E5A0A5B2C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5974" y="2114550"/>
            <a:ext cx="5001301" cy="3333750"/>
          </a:xfrm>
          <a:prstGeom prst="rect">
            <a:avLst/>
          </a:prstGeom>
        </p:spPr>
      </p:pic>
      <p:pic>
        <p:nvPicPr>
          <p:cNvPr id="8" name="Picture 7" descr="A picture containing building, road, indoor, riding&#10;&#10;Description automatically generated">
            <a:extLst>
              <a:ext uri="{FF2B5EF4-FFF2-40B4-BE49-F238E27FC236}">
                <a16:creationId xmlns:a16="http://schemas.microsoft.com/office/drawing/2014/main" id="{64B79064-A0BE-41B9-8A9B-3DB905BF8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5075" y="2281237"/>
            <a:ext cx="5334000" cy="3000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6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3051-6DED-4315-ADC6-79190D8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117A2-0DD9-422A-84B8-597CBBC5D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Given input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𝑋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predict accurate Y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via some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marL="0" lvl="0" indent="0" algn="ctr">
                  <a:buNone/>
                </a:pPr>
                <a:r>
                  <a:rPr lang="en-US" dirty="0"/>
                  <a:t>s</a:t>
                </a:r>
                <a:r>
                  <a:rPr lang="en-US" dirty="0" err="1"/>
                  <a:t>.t.</a:t>
                </a:r>
                <a:r>
                  <a:rPr lang="en-US" dirty="0"/>
                  <a:t>   </a:t>
                </a:r>
              </a:p>
              <a:p>
                <a:pPr marL="0" lvl="0" indent="0" algn="ctr">
                  <a:buNone/>
                </a:pPr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&amp; V[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𝑋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117A2-0DD9-422A-84B8-597CBBC5D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61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56CD-459F-468E-AE9B-9A8095FB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F35BA-FE32-4D12-92BD-9E24AAE645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1"/>
                <a:ext cx="5181600" cy="2730910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True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unknowable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]→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ar-A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ba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ar-AE" dirty="0"/>
              </a:p>
              <a:p>
                <a:pPr lvl="2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]→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ba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ar-A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F35BA-FE32-4D12-92BD-9E24AAE64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1"/>
                <a:ext cx="5181600" cy="2730910"/>
              </a:xfrm>
              <a:blipFill>
                <a:blip r:embed="rId5"/>
                <a:stretch>
                  <a:fillRect l="-2118" r="-3647" b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A006-9E2C-4D5F-A3F1-0038B49C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1"/>
            <a:ext cx="5181600" cy="27309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Permits: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Prediction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Inference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61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E011-A2F5-4B61-937A-D418FE6C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0311E-53C9-460D-8F7D-F5D720C7C2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Supervised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ar-AE"/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Models: Chapter 3 – 9 &amp; NN	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Net Promoter Score (NPS) for new product launch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0311E-53C9-460D-8F7D-F5D720C7C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A74477-E253-4ECB-B048-D3E67202E4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Unsupervised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ar-AE"/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Models: Chapter 10 &amp; Longitudinal clustering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Grocery expenditure patterns over great recession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A74477-E253-4ECB-B048-D3E67202E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355906-A920-4A93-8E3B-AB28764F44F0}"/>
              </a:ext>
            </a:extLst>
          </p:cNvPr>
          <p:cNvCxnSpPr/>
          <p:nvPr/>
        </p:nvCxnSpPr>
        <p:spPr>
          <a:xfrm flipV="1">
            <a:off x="6976800" y="1648800"/>
            <a:ext cx="97200" cy="280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2220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D16D-0B18-4CE8-AB9E-DE418159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0D102-81BD-4BA0-9657-8BF361BAF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Parametric</a:t>
            </a:r>
          </a:p>
          <a:p>
            <a:r>
              <a:rPr lang="en-US" sz="2000" dirty="0"/>
              <a:t>Assume data generating process (DGP) is a distribution (with parameters, i.e. normal)</a:t>
            </a:r>
          </a:p>
          <a:p>
            <a:pPr lvl="1"/>
            <a:r>
              <a:rPr lang="en-US" sz="2000" dirty="0"/>
              <a:t>Ex) OLS, L/QDA, Multinomial Regression</a:t>
            </a:r>
          </a:p>
          <a:p>
            <a:pPr marL="0" indent="0">
              <a:buNone/>
            </a:pPr>
            <a:r>
              <a:rPr lang="en-US" sz="2400" dirty="0"/>
              <a:t>Pros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Interpretation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Speed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Less Data</a:t>
            </a:r>
          </a:p>
          <a:p>
            <a:pPr marL="0" indent="0">
              <a:buNone/>
            </a:pPr>
            <a:r>
              <a:rPr lang="en-US" sz="2400" dirty="0"/>
              <a:t>Cons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Constrained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Limited Complexity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Poor 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DCCE9-A65E-49B6-8A73-92966C723A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Non-parametric</a:t>
            </a:r>
          </a:p>
          <a:p>
            <a:r>
              <a:rPr lang="en-US" sz="2000" dirty="0"/>
              <a:t>No assumptions about DGP                                    	</a:t>
            </a:r>
          </a:p>
          <a:p>
            <a:pPr lvl="1"/>
            <a:r>
              <a:rPr lang="en-US" sz="2000" dirty="0"/>
              <a:t>Ex) KNN, Splines, Random forests</a:t>
            </a:r>
          </a:p>
          <a:p>
            <a:pPr marL="0" indent="0">
              <a:buNone/>
            </a:pPr>
            <a:r>
              <a:rPr lang="en-US" sz="2400" dirty="0"/>
              <a:t>Pros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Flexibility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Fewer restrictions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Accuracy</a:t>
            </a:r>
          </a:p>
          <a:p>
            <a:pPr marL="0" indent="0">
              <a:buNone/>
            </a:pPr>
            <a:r>
              <a:rPr lang="en-US" sz="2400" dirty="0"/>
              <a:t>Cons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More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Slower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Overfitting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8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F3F7-6E0B-4E67-A3AF-8188B699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vs.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E19CB-CF97-4789-B467-26C910C1F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89006"/>
            <a:ext cx="5181600" cy="26055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Inference</a:t>
            </a:r>
          </a:p>
          <a:p>
            <a:pPr lvl="1"/>
            <a:r>
              <a:rPr lang="en-US" dirty="0"/>
              <a:t>Interpretable-inflexible models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Ex) OLS, KNN, LDA/QDA, regularization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DCA89-516E-47FF-A940-922BF2625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989006"/>
            <a:ext cx="5181600" cy="26055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Prediction</a:t>
            </a:r>
          </a:p>
          <a:p>
            <a:pPr lvl="1"/>
            <a:r>
              <a:rPr lang="en-US" dirty="0"/>
              <a:t>Opaque-flexible models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Ex) NN, SVM, Spline, Bagging/Boosting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8FD7-364C-4B9D-B8D4-18026802B2A1}"/>
              </a:ext>
            </a:extLst>
          </p:cNvPr>
          <p:cNvSpPr txBox="1"/>
          <p:nvPr/>
        </p:nvSpPr>
        <p:spPr>
          <a:xfrm>
            <a:off x="838201" y="1347019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About variables</a:t>
            </a:r>
          </a:p>
          <a:p>
            <a:endParaRPr lang="en-US" sz="2000" dirty="0"/>
          </a:p>
          <a:p>
            <a:r>
              <a:rPr lang="en-US" sz="2800"/>
              <a:t>					Goal</a:t>
            </a:r>
            <a:r>
              <a:rPr lang="en-US" sz="2800" dirty="0"/>
              <a:t>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4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EFB3-AD81-412B-8999-12D886DF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FE818-2559-484A-9DDF-ABB5074972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continuous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Inflation rate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Price of oil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FE818-2559-484A-9DDF-ABB507497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FA8788E-C423-4802-BF0B-28A91774B82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discrete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Homeowner indicator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Country of residence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FA8788E-C423-4802-BF0B-28A91774B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741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0804-8043-44B9-B076-E15B15F4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BEA683-D636-4AEC-9F1E-DB134DF499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3547334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Regression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MSE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BEA683-D636-4AEC-9F1E-DB134DF49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3547334"/>
              </a:xfrm>
              <a:blipFill>
                <a:blip r:embed="rId5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7DC65A-03D0-41BB-9ED2-E604BFF97C5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3547334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Classification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Error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Rate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7DC65A-03D0-41BB-9ED2-E604BFF97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3547334"/>
              </a:xfrm>
              <a:blipFill>
                <a:blip r:embed="rId6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91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|1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12.6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7|2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6|7.8|29.3|4.2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.1|11|12.1|13|12.1|6|1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2.4|3|9.9|9.8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3.3|10.7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209</TotalTime>
  <Words>338</Words>
  <Application>Microsoft Office PowerPoint</Application>
  <PresentationFormat>Widescreen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Machine Learning Fundamentals</vt:lpstr>
      <vt:lpstr>What is learning?</vt:lpstr>
      <vt:lpstr>Machine Learning</vt:lpstr>
      <vt:lpstr>In Practice</vt:lpstr>
      <vt:lpstr>Types of Learning</vt:lpstr>
      <vt:lpstr>Types of Models</vt:lpstr>
      <vt:lpstr>Interpretation vs. Flexibility</vt:lpstr>
      <vt:lpstr>Types of Problems</vt:lpstr>
      <vt:lpstr>Model Accuracy</vt:lpstr>
      <vt:lpstr>Bias-variance Tradeoff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Fundamentals</dc:title>
  <dc:creator>Julian Wade</dc:creator>
  <cp:lastModifiedBy>Julian Wade</cp:lastModifiedBy>
  <cp:revision>3</cp:revision>
  <dcterms:created xsi:type="dcterms:W3CDTF">2020-08-04T19:58:36Z</dcterms:created>
  <dcterms:modified xsi:type="dcterms:W3CDTF">2021-01-18T14:57:30Z</dcterms:modified>
</cp:coreProperties>
</file>